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65" r:id="rId5"/>
    <p:sldId id="257" r:id="rId6"/>
    <p:sldId id="256" r:id="rId7"/>
    <p:sldId id="258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441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637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81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65489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52524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24747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8359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206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827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469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988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599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A5E455-767E-49F6-92D5-3CB79890553B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AE29A8-DD12-4CA6-8F51-40575B776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19600"/>
            <a:ext cx="6400800" cy="1828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Prepared by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Cantonment Public School and </a:t>
            </a:r>
            <a:r>
              <a:rPr lang="en-US" dirty="0" err="1" smtClean="0">
                <a:solidFill>
                  <a:srgbClr val="FF0000"/>
                </a:solidFill>
              </a:rPr>
              <a:t>College,Momenshahi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cropped-concrete3d-cop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1150" cy="3886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819400"/>
            <a:ext cx="7772400" cy="1066800"/>
          </a:xfrm>
        </p:spPr>
        <p:txBody>
          <a:bodyPr/>
          <a:lstStyle/>
          <a:p>
            <a:pPr algn="ctr"/>
            <a:r>
              <a:rPr lang="bn-BD" b="1" dirty="0" smtClean="0">
                <a:solidFill>
                  <a:srgbClr val="FF0000"/>
                </a:solidFill>
              </a:rPr>
              <a:t>গৃহ ব্যবস্থাপক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1822" y="1219200"/>
            <a:ext cx="355417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err="1" smtClean="0">
                <a:latin typeface="SutonnyMJ" pitchFamily="2" charset="0"/>
              </a:rPr>
              <a:t>wØZxq</a:t>
            </a:r>
            <a:r>
              <a:rPr lang="en-US" sz="6600" dirty="0" smtClean="0">
                <a:latin typeface="SutonnyMJ" pitchFamily="2" charset="0"/>
              </a:rPr>
              <a:t> </a:t>
            </a:r>
            <a:r>
              <a:rPr lang="en-US" sz="6600" dirty="0" err="1" smtClean="0">
                <a:latin typeface="SutonnyMJ" pitchFamily="2" charset="0"/>
              </a:rPr>
              <a:t>Aa¨vq</a:t>
            </a:r>
            <a:endParaRPr lang="en-US" sz="6600" dirty="0">
              <a:latin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556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1066800"/>
          </a:xfrm>
        </p:spPr>
        <p:txBody>
          <a:bodyPr/>
          <a:lstStyle/>
          <a:p>
            <a:r>
              <a:rPr lang="bn-BD" u="sng" dirty="0">
                <a:solidFill>
                  <a:srgbClr val="FF0000"/>
                </a:solidFill>
              </a:rPr>
              <a:t>গৃহ </a:t>
            </a:r>
            <a:r>
              <a:rPr lang="bn-BD" u="sng" dirty="0" smtClean="0">
                <a:solidFill>
                  <a:srgbClr val="FF0000"/>
                </a:solidFill>
              </a:rPr>
              <a:t>ব্যবস্থাপকের গুনাবলি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3581400" cy="4800600"/>
          </a:xfrm>
        </p:spPr>
        <p:txBody>
          <a:bodyPr>
            <a:noAutofit/>
          </a:bodyPr>
          <a:lstStyle/>
          <a:p>
            <a:pPr algn="l"/>
            <a:r>
              <a:rPr lang="bn-BD" sz="2800" dirty="0" smtClean="0">
                <a:solidFill>
                  <a:schemeClr val="tx1"/>
                </a:solidFill>
              </a:rPr>
              <a:t>বুদ্ধিমত্তা</a:t>
            </a:r>
          </a:p>
          <a:p>
            <a:pPr algn="l"/>
            <a:r>
              <a:rPr lang="bn-BD" sz="2800" dirty="0" smtClean="0">
                <a:solidFill>
                  <a:schemeClr val="tx1"/>
                </a:solidFill>
              </a:rPr>
              <a:t>উদ্দীপনা</a:t>
            </a:r>
          </a:p>
          <a:p>
            <a:pPr algn="l"/>
            <a:r>
              <a:rPr lang="bn-BD" sz="2800" dirty="0" smtClean="0">
                <a:solidFill>
                  <a:schemeClr val="tx1"/>
                </a:solidFill>
              </a:rPr>
              <a:t>বিচারবুদ্ধি</a:t>
            </a:r>
          </a:p>
          <a:p>
            <a:pPr algn="l"/>
            <a:r>
              <a:rPr lang="bn-BD" sz="2800" dirty="0" smtClean="0">
                <a:solidFill>
                  <a:schemeClr val="tx1"/>
                </a:solidFill>
              </a:rPr>
              <a:t>ব্যক্তি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ত্ব</a:t>
            </a:r>
            <a:endParaRPr lang="bn-BD" sz="2800" dirty="0" smtClean="0">
              <a:solidFill>
                <a:schemeClr val="tx1"/>
              </a:solidFill>
            </a:endParaRPr>
          </a:p>
          <a:p>
            <a:pPr algn="l"/>
            <a:r>
              <a:rPr lang="bn-BD" sz="2800" dirty="0" smtClean="0">
                <a:solidFill>
                  <a:schemeClr val="tx1"/>
                </a:solidFill>
              </a:rPr>
              <a:t>সৃজন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bn-BD" sz="2800" dirty="0" smtClean="0">
                <a:solidFill>
                  <a:schemeClr val="tx1"/>
                </a:solidFill>
              </a:rPr>
              <a:t>শক্তি</a:t>
            </a:r>
            <a:endParaRPr lang="bn-BD" sz="2800" dirty="0" smtClean="0">
              <a:solidFill>
                <a:schemeClr val="tx1"/>
              </a:solidFill>
            </a:endParaRPr>
          </a:p>
          <a:p>
            <a:pPr algn="l"/>
            <a:r>
              <a:rPr lang="bn-BD" sz="2800" dirty="0" smtClean="0">
                <a:solidFill>
                  <a:schemeClr val="tx1"/>
                </a:solidFill>
              </a:rPr>
              <a:t>অধ্যবসায়</a:t>
            </a:r>
          </a:p>
          <a:p>
            <a:pPr algn="l"/>
            <a:r>
              <a:rPr lang="bn-BD" sz="2800" dirty="0" smtClean="0">
                <a:solidFill>
                  <a:schemeClr val="tx1"/>
                </a:solidFill>
              </a:rPr>
              <a:t>অভি</a:t>
            </a:r>
            <a:r>
              <a:rPr lang="en-US" sz="2800" dirty="0" err="1" smtClean="0">
                <a:solidFill>
                  <a:schemeClr val="tx1"/>
                </a:solidFill>
              </a:rPr>
              <a:t>যো</a:t>
            </a:r>
            <a:r>
              <a:rPr lang="bn-BD" sz="2800" dirty="0" smtClean="0">
                <a:solidFill>
                  <a:schemeClr val="tx1"/>
                </a:solidFill>
              </a:rPr>
              <a:t>জ</a:t>
            </a:r>
            <a:r>
              <a:rPr lang="en-US" sz="2800" dirty="0" err="1" smtClean="0">
                <a:solidFill>
                  <a:schemeClr val="tx1"/>
                </a:solidFill>
              </a:rPr>
              <a:t>্য</a:t>
            </a:r>
            <a:r>
              <a:rPr lang="bn-BD" sz="2800" dirty="0" smtClean="0">
                <a:solidFill>
                  <a:schemeClr val="tx1"/>
                </a:solidFill>
              </a:rPr>
              <a:t>তা</a:t>
            </a:r>
          </a:p>
          <a:p>
            <a:pPr algn="l"/>
            <a:r>
              <a:rPr lang="bn-BD" sz="2800" dirty="0" smtClean="0">
                <a:solidFill>
                  <a:schemeClr val="tx1"/>
                </a:solidFill>
              </a:rPr>
              <a:t>আ</a:t>
            </a:r>
            <a:r>
              <a:rPr lang="en-US" sz="2800" dirty="0" err="1" smtClean="0">
                <a:solidFill>
                  <a:schemeClr val="tx1"/>
                </a:solidFill>
              </a:rPr>
              <a:t>ত্মসংয</a:t>
            </a:r>
            <a:r>
              <a:rPr lang="bn-BD" sz="2800" dirty="0" smtClean="0">
                <a:solidFill>
                  <a:schemeClr val="tx1"/>
                </a:solidFill>
              </a:rPr>
              <a:t>ম</a:t>
            </a:r>
          </a:p>
          <a:p>
            <a:pPr algn="l"/>
            <a:r>
              <a:rPr lang="bn-BD" sz="2800" dirty="0" smtClean="0">
                <a:solidFill>
                  <a:schemeClr val="tx1"/>
                </a:solidFill>
              </a:rPr>
              <a:t>মানবপ্রকৃতি সম্বন্ধে জ্ঞান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028" name="Picture 4" descr="C:\Users\Lotus Computer\Desktop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905000"/>
            <a:ext cx="6368527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447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6858000" cy="762000"/>
          </a:xfrm>
        </p:spPr>
        <p:txBody>
          <a:bodyPr>
            <a:normAutofit/>
          </a:bodyPr>
          <a:lstStyle/>
          <a:p>
            <a:r>
              <a:rPr lang="bn-BD" u="sng" dirty="0">
                <a:solidFill>
                  <a:srgbClr val="FF0000"/>
                </a:solidFill>
              </a:rPr>
              <a:t>গৃহ </a:t>
            </a:r>
            <a:r>
              <a:rPr lang="bn-BD" u="sng" dirty="0" smtClean="0">
                <a:solidFill>
                  <a:srgbClr val="FF0000"/>
                </a:solidFill>
              </a:rPr>
              <a:t>ব্যবস্থাপকের দায়িত্ব ও কর্তব্য 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Lotus Computer\Desktop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352800"/>
            <a:ext cx="5038362" cy="33528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28800" y="838200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utonnyMJ" pitchFamily="2" charset="0"/>
              </a:rPr>
              <a:t>* M„‡n </a:t>
            </a:r>
            <a:r>
              <a:rPr lang="en-US" sz="2400" dirty="0" err="1" smtClean="0">
                <a:latin typeface="SutonnyMJ" pitchFamily="2" charset="0"/>
              </a:rPr>
              <a:t>myôz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Kg©e¨e¯’v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m„wó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Kiv</a:t>
            </a:r>
            <a:r>
              <a:rPr lang="en-US" sz="2400" dirty="0" smtClean="0">
                <a:latin typeface="SutonnyMJ" pitchFamily="2" charset="0"/>
              </a:rPr>
              <a:t>|</a:t>
            </a:r>
          </a:p>
          <a:p>
            <a:r>
              <a:rPr lang="en-US" sz="2400" dirty="0" smtClean="0">
                <a:latin typeface="SutonnyMJ" pitchFamily="2" charset="0"/>
              </a:rPr>
              <a:t>* </a:t>
            </a:r>
            <a:r>
              <a:rPr lang="en-US" sz="2400" dirty="0" err="1" smtClean="0">
                <a:latin typeface="SutonnyMJ" pitchFamily="2" charset="0"/>
              </a:rPr>
              <a:t>cwiev‡ii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Avq</a:t>
            </a:r>
            <a:r>
              <a:rPr lang="en-US" sz="2400" dirty="0" smtClean="0">
                <a:latin typeface="SutonnyMJ" pitchFamily="2" charset="0"/>
              </a:rPr>
              <a:t> I e¨‡</a:t>
            </a:r>
            <a:r>
              <a:rPr lang="en-US" sz="2400" dirty="0" err="1" smtClean="0">
                <a:latin typeface="SutonnyMJ" pitchFamily="2" charset="0"/>
              </a:rPr>
              <a:t>qi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mye¨e¯’v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wbwðZ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Kiv</a:t>
            </a:r>
            <a:r>
              <a:rPr lang="en-US" sz="2400" dirty="0" smtClean="0">
                <a:latin typeface="SutonnyMJ" pitchFamily="2" charset="0"/>
              </a:rPr>
              <a:t>|</a:t>
            </a:r>
          </a:p>
          <a:p>
            <a:r>
              <a:rPr lang="en-US" sz="2400" dirty="0" smtClean="0">
                <a:latin typeface="SutonnyMJ" pitchFamily="2" charset="0"/>
              </a:rPr>
              <a:t>* </a:t>
            </a:r>
            <a:r>
              <a:rPr lang="en-US" sz="2400" dirty="0" err="1" smtClean="0">
                <a:latin typeface="SutonnyMJ" pitchFamily="2" charset="0"/>
              </a:rPr>
              <a:t>cwiev‡ii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m`m</a:t>
            </a:r>
            <a:r>
              <a:rPr lang="en-US" sz="2400" dirty="0" smtClean="0">
                <a:latin typeface="SutonnyMJ" pitchFamily="2" charset="0"/>
              </a:rPr>
              <a:t>¨‡`</a:t>
            </a:r>
            <a:r>
              <a:rPr lang="en-US" sz="2400" dirty="0" err="1" smtClean="0">
                <a:latin typeface="SutonnyMJ" pitchFamily="2" charset="0"/>
              </a:rPr>
              <a:t>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mv</a:t>
            </a:r>
            <a:r>
              <a:rPr lang="en-US" sz="2400" dirty="0" smtClean="0">
                <a:latin typeface="SutonnyMJ" pitchFamily="2" charset="0"/>
              </a:rPr>
              <a:t>‡_ </a:t>
            </a:r>
            <a:r>
              <a:rPr lang="en-US" sz="2400" dirty="0" err="1" smtClean="0">
                <a:latin typeface="SutonnyMJ" pitchFamily="2" charset="0"/>
              </a:rPr>
              <a:t>mym¤úK</a:t>
            </a:r>
            <a:r>
              <a:rPr lang="en-US" sz="2400" dirty="0" smtClean="0">
                <a:latin typeface="SutonnyMJ" pitchFamily="2" charset="0"/>
              </a:rPr>
              <a:t>© </a:t>
            </a:r>
            <a:r>
              <a:rPr lang="en-US" sz="2400" dirty="0" err="1" smtClean="0">
                <a:latin typeface="SutonnyMJ" pitchFamily="2" charset="0"/>
              </a:rPr>
              <a:t>eRvq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ivLv</a:t>
            </a:r>
            <a:r>
              <a:rPr lang="en-US" sz="2400" dirty="0" smtClean="0">
                <a:latin typeface="SutonnyMJ" pitchFamily="2" charset="0"/>
              </a:rPr>
              <a:t>|</a:t>
            </a:r>
          </a:p>
          <a:p>
            <a:r>
              <a:rPr lang="en-US" sz="2400" dirty="0" smtClean="0">
                <a:latin typeface="SutonnyMJ" pitchFamily="2" charset="0"/>
              </a:rPr>
              <a:t>* </a:t>
            </a:r>
            <a:r>
              <a:rPr lang="en-US" sz="2400" dirty="0" err="1" smtClean="0">
                <a:latin typeface="SutonnyMJ" pitchFamily="2" charset="0"/>
              </a:rPr>
              <a:t>cwiev‡i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myôz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wbivcËv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e¨e¯’v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wbwðZ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Kiv</a:t>
            </a:r>
            <a:r>
              <a:rPr lang="en-US" sz="2400" dirty="0" smtClean="0">
                <a:latin typeface="SutonnyMJ" pitchFamily="2" charset="0"/>
              </a:rPr>
              <a:t>|</a:t>
            </a:r>
          </a:p>
          <a:p>
            <a:r>
              <a:rPr lang="en-US" sz="2400" dirty="0" smtClean="0">
                <a:latin typeface="SutonnyMJ" pitchFamily="2" charset="0"/>
              </a:rPr>
              <a:t>* </a:t>
            </a:r>
            <a:r>
              <a:rPr lang="en-US" sz="2400" dirty="0" err="1" smtClean="0">
                <a:latin typeface="SutonnyMJ" pitchFamily="2" charset="0"/>
              </a:rPr>
              <a:t>cwiev‡ii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m`m</a:t>
            </a:r>
            <a:r>
              <a:rPr lang="en-US" sz="2400" dirty="0" smtClean="0">
                <a:latin typeface="SutonnyMJ" pitchFamily="2" charset="0"/>
              </a:rPr>
              <a:t>¨‡`</a:t>
            </a:r>
            <a:r>
              <a:rPr lang="en-US" sz="2400" dirty="0" err="1" smtClean="0">
                <a:latin typeface="SutonnyMJ" pitchFamily="2" charset="0"/>
              </a:rPr>
              <a:t>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g‡a</a:t>
            </a:r>
            <a:r>
              <a:rPr lang="en-US" sz="2400" dirty="0" smtClean="0">
                <a:latin typeface="SutonnyMJ" pitchFamily="2" charset="0"/>
              </a:rPr>
              <a:t>¨ </a:t>
            </a:r>
            <a:r>
              <a:rPr lang="en-US" sz="2400" dirty="0" err="1" smtClean="0">
                <a:latin typeface="SutonnyMJ" pitchFamily="2" charset="0"/>
              </a:rPr>
              <a:t>myôz</a:t>
            </a:r>
            <a:r>
              <a:rPr lang="en-US" sz="2400" dirty="0" smtClean="0">
                <a:latin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</a:rPr>
              <a:t>fvM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AvPiY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M‡o</a:t>
            </a:r>
            <a:r>
              <a:rPr lang="en-US" sz="2400" dirty="0" smtClean="0">
                <a:latin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</a:rPr>
              <a:t>Zvjv</a:t>
            </a:r>
            <a:r>
              <a:rPr lang="en-US" sz="2400" dirty="0" smtClean="0">
                <a:latin typeface="SutonnyMJ" pitchFamily="2" charset="0"/>
              </a:rPr>
              <a:t>|</a:t>
            </a:r>
          </a:p>
          <a:p>
            <a:r>
              <a:rPr lang="en-US" sz="2400" dirty="0" smtClean="0">
                <a:latin typeface="SutonnyMJ" pitchFamily="2" charset="0"/>
              </a:rPr>
              <a:t>* </a:t>
            </a:r>
            <a:r>
              <a:rPr lang="en-US" sz="2400" dirty="0" err="1" smtClean="0">
                <a:latin typeface="SutonnyMJ" pitchFamily="2" charset="0"/>
              </a:rPr>
              <a:t>Kv‡Ri</a:t>
            </a:r>
            <a:r>
              <a:rPr lang="en-US" sz="2400" dirty="0" smtClean="0">
                <a:latin typeface="SutonnyMJ" pitchFamily="2" charset="0"/>
              </a:rPr>
              <a:t> Dchy³ </a:t>
            </a:r>
            <a:r>
              <a:rPr lang="en-US" sz="2400" dirty="0" err="1" smtClean="0">
                <a:latin typeface="SutonnyMJ" pitchFamily="2" charset="0"/>
              </a:rPr>
              <a:t>cwi‡ek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eRvq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ivLv</a:t>
            </a:r>
            <a:r>
              <a:rPr lang="en-US" sz="2400" dirty="0" smtClean="0">
                <a:latin typeface="SutonnyMJ" pitchFamily="2" charset="0"/>
              </a:rPr>
              <a:t>|</a:t>
            </a:r>
            <a:endParaRPr lang="en-US" sz="2400" dirty="0">
              <a:latin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29784"/>
            <a:ext cx="3581400" cy="1143000"/>
          </a:xfrm>
        </p:spPr>
        <p:txBody>
          <a:bodyPr>
            <a:noAutofit/>
          </a:bodyPr>
          <a:lstStyle/>
          <a:p>
            <a:pPr algn="l"/>
            <a:r>
              <a:rPr lang="bn-BD" sz="6000" b="1" dirty="0" smtClean="0">
                <a:solidFill>
                  <a:srgbClr val="FF0000"/>
                </a:solidFill>
              </a:rPr>
              <a:t>মূল্যায়ন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3883" y="3365718"/>
            <a:ext cx="747191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</a:rPr>
              <a:t>1| </a:t>
            </a:r>
            <a:r>
              <a:rPr lang="en-US" sz="2800" dirty="0" err="1" smtClean="0">
                <a:latin typeface="SutonnyMJ" pitchFamily="2" charset="0"/>
              </a:rPr>
              <a:t>AvZ</a:t>
            </a:r>
            <a:r>
              <a:rPr lang="en-US" sz="2800" dirty="0" smtClean="0">
                <a:latin typeface="SutonnyMJ" pitchFamily="2" charset="0"/>
              </a:rPr>
              <a:t>¥ </a:t>
            </a:r>
            <a:r>
              <a:rPr lang="en-US" sz="2800" dirty="0" err="1" smtClean="0">
                <a:latin typeface="SutonnyMJ" pitchFamily="2" charset="0"/>
              </a:rPr>
              <a:t>mshg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Kx</a:t>
            </a:r>
            <a:r>
              <a:rPr lang="en-US" sz="2800" dirty="0" smtClean="0">
                <a:latin typeface="SutonnyMJ" pitchFamily="2" charset="0"/>
              </a:rPr>
              <a:t> ?</a:t>
            </a:r>
          </a:p>
          <a:p>
            <a:r>
              <a:rPr lang="en-US" sz="2800" dirty="0" smtClean="0">
                <a:latin typeface="SutonnyMJ" pitchFamily="2" charset="0"/>
              </a:rPr>
              <a:t>2| M„‡n </a:t>
            </a:r>
            <a:r>
              <a:rPr lang="en-US" sz="2800" dirty="0" err="1" smtClean="0">
                <a:latin typeface="SutonnyMJ" pitchFamily="2" charset="0"/>
              </a:rPr>
              <a:t>hveZxq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Kg©Kv‡Ði</a:t>
            </a:r>
            <a:r>
              <a:rPr lang="en-US" sz="2800" dirty="0" smtClean="0">
                <a:latin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</a:rPr>
              <a:t>K›`ªwe›`y</a:t>
            </a:r>
            <a:r>
              <a:rPr lang="en-US" sz="2800" dirty="0" smtClean="0">
                <a:latin typeface="SutonnyMJ" pitchFamily="2" charset="0"/>
              </a:rPr>
              <a:t> †K ?</a:t>
            </a:r>
          </a:p>
          <a:p>
            <a:r>
              <a:rPr lang="en-US" sz="2800" dirty="0" smtClean="0">
                <a:latin typeface="SutonnyMJ" pitchFamily="2" charset="0"/>
              </a:rPr>
              <a:t>3| †h †</a:t>
            </a:r>
            <a:r>
              <a:rPr lang="en-US" sz="2800" dirty="0" err="1" smtClean="0">
                <a:latin typeface="SutonnyMJ" pitchFamily="2" charset="0"/>
              </a:rPr>
              <a:t>Kv‡bv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KwVb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KvR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mn‡RB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m¤úbœ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nq</a:t>
            </a:r>
            <a:r>
              <a:rPr lang="en-US" sz="2800" dirty="0" smtClean="0">
                <a:latin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</a:rPr>
              <a:t>Kvb</a:t>
            </a:r>
            <a:r>
              <a:rPr lang="en-US" sz="2800" dirty="0" smtClean="0">
                <a:latin typeface="SutonnyMJ" pitchFamily="2" charset="0"/>
              </a:rPr>
              <a:t> ¸‡Yi </a:t>
            </a:r>
            <a:r>
              <a:rPr lang="en-US" sz="2800" dirty="0" err="1" smtClean="0">
                <a:latin typeface="SutonnyMJ" pitchFamily="2" charset="0"/>
              </a:rPr>
              <a:t>mvnv‡h</a:t>
            </a:r>
            <a:r>
              <a:rPr lang="en-US" sz="2800" dirty="0" smtClean="0">
                <a:latin typeface="SutonnyMJ" pitchFamily="2" charset="0"/>
              </a:rPr>
              <a:t>¨ ?</a:t>
            </a:r>
          </a:p>
          <a:p>
            <a:r>
              <a:rPr lang="en-US" sz="2800" dirty="0" smtClean="0">
                <a:latin typeface="SutonnyMJ" pitchFamily="2" charset="0"/>
              </a:rPr>
              <a:t>4| </a:t>
            </a:r>
            <a:r>
              <a:rPr lang="en-US" sz="2800" dirty="0" err="1" smtClean="0">
                <a:latin typeface="SutonnyMJ" pitchFamily="2" charset="0"/>
              </a:rPr>
              <a:t>cÖexY</a:t>
            </a:r>
            <a:r>
              <a:rPr lang="en-US" sz="2800" dirty="0" smtClean="0">
                <a:latin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</a:rPr>
              <a:t>bexb</a:t>
            </a:r>
            <a:r>
              <a:rPr lang="en-US" sz="2800" dirty="0" smtClean="0">
                <a:latin typeface="SutonnyMJ" pitchFamily="2" charset="0"/>
              </a:rPr>
              <a:t> e¨w³‡`i </a:t>
            </a:r>
            <a:r>
              <a:rPr lang="en-US" sz="2800" dirty="0" err="1" smtClean="0">
                <a:latin typeface="SutonnyMJ" pitchFamily="2" charset="0"/>
              </a:rPr>
              <a:t>g‡a</a:t>
            </a:r>
            <a:r>
              <a:rPr lang="en-US" sz="2800" dirty="0" smtClean="0">
                <a:latin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</a:rPr>
              <a:t>g‡bvgvwjb</a:t>
            </a:r>
            <a:r>
              <a:rPr lang="en-US" sz="2800" dirty="0" smtClean="0">
                <a:latin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</a:rPr>
              <a:t>m„wó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nq</a:t>
            </a:r>
            <a:r>
              <a:rPr lang="en-US" sz="2800" dirty="0" smtClean="0">
                <a:latin typeface="SutonnyMJ" pitchFamily="2" charset="0"/>
              </a:rPr>
              <a:t> †Kb ?</a:t>
            </a:r>
            <a:endParaRPr lang="en-US" sz="2800" dirty="0">
              <a:latin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30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Autofit/>
          </a:bodyPr>
          <a:lstStyle/>
          <a:p>
            <a:r>
              <a:rPr lang="bn-BD" sz="7200" b="1" dirty="0" smtClean="0">
                <a:solidFill>
                  <a:srgbClr val="FF0000"/>
                </a:solidFill>
              </a:rPr>
              <a:t>বাড়ির কাজ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819400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SutonnyMJ" pitchFamily="2" charset="0"/>
              </a:rPr>
              <a:t>1| M„‡n </a:t>
            </a:r>
            <a:r>
              <a:rPr lang="en-US" sz="3600" b="1" dirty="0" err="1" smtClean="0">
                <a:latin typeface="SutonnyMJ" pitchFamily="2" charset="0"/>
              </a:rPr>
              <a:t>myôz</a:t>
            </a:r>
            <a:r>
              <a:rPr lang="en-US" sz="3600" b="1" dirty="0" smtClean="0">
                <a:latin typeface="SutonnyMJ" pitchFamily="2" charset="0"/>
              </a:rPr>
              <a:t> Kg© </a:t>
            </a:r>
            <a:r>
              <a:rPr lang="en-US" sz="3600" b="1" dirty="0" err="1" smtClean="0">
                <a:latin typeface="SutonnyMJ" pitchFamily="2" charset="0"/>
              </a:rPr>
              <a:t>e¨e¯’v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m„wó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Kiv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cÖ‡qvRb</a:t>
            </a:r>
            <a:r>
              <a:rPr lang="en-US" sz="3600" b="1" dirty="0" smtClean="0">
                <a:latin typeface="SutonnyMJ" pitchFamily="2" charset="0"/>
              </a:rPr>
              <a:t> †Kb ? </a:t>
            </a:r>
            <a:r>
              <a:rPr lang="en-US" sz="3600" b="1" dirty="0" err="1" smtClean="0">
                <a:latin typeface="SutonnyMJ" pitchFamily="2" charset="0"/>
              </a:rPr>
              <a:t>e¨vL¨v</a:t>
            </a:r>
            <a:r>
              <a:rPr lang="en-US" sz="3600" b="1" dirty="0" smtClean="0">
                <a:latin typeface="SutonnyMJ" pitchFamily="2" charset="0"/>
              </a:rPr>
              <a:t>        </a:t>
            </a:r>
          </a:p>
          <a:p>
            <a:r>
              <a:rPr lang="en-US" sz="3600" b="1" dirty="0" smtClean="0">
                <a:latin typeface="SutonnyMJ" pitchFamily="2" charset="0"/>
              </a:rPr>
              <a:t>    </a:t>
            </a:r>
            <a:r>
              <a:rPr lang="en-US" sz="3600" b="1" dirty="0" err="1" smtClean="0">
                <a:latin typeface="SutonnyMJ" pitchFamily="2" charset="0"/>
              </a:rPr>
              <a:t>Ki</a:t>
            </a:r>
            <a:r>
              <a:rPr lang="en-US" sz="3600" b="1" dirty="0" smtClean="0">
                <a:latin typeface="SutonnyMJ" pitchFamily="2" charset="0"/>
              </a:rPr>
              <a:t>|</a:t>
            </a:r>
          </a:p>
          <a:p>
            <a:r>
              <a:rPr lang="en-US" sz="3600" b="1" dirty="0" smtClean="0">
                <a:latin typeface="SutonnyMJ" pitchFamily="2" charset="0"/>
              </a:rPr>
              <a:t>2| </a:t>
            </a:r>
            <a:r>
              <a:rPr lang="en-US" sz="3600" b="1" dirty="0" err="1" smtClean="0">
                <a:latin typeface="SutonnyMJ" pitchFamily="2" charset="0"/>
              </a:rPr>
              <a:t>M„n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e¨e¯’vcK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cwiev‡ii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m`m</a:t>
            </a:r>
            <a:r>
              <a:rPr lang="en-US" sz="3600" b="1" dirty="0" smtClean="0">
                <a:latin typeface="SutonnyMJ" pitchFamily="2" charset="0"/>
              </a:rPr>
              <a:t>¨‡`</a:t>
            </a:r>
            <a:r>
              <a:rPr lang="en-US" sz="3600" b="1" dirty="0" err="1" smtClean="0">
                <a:latin typeface="SutonnyMJ" pitchFamily="2" charset="0"/>
              </a:rPr>
              <a:t>i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g‡a</a:t>
            </a:r>
            <a:r>
              <a:rPr lang="en-US" sz="3600" b="1" dirty="0" smtClean="0">
                <a:latin typeface="SutonnyMJ" pitchFamily="2" charset="0"/>
              </a:rPr>
              <a:t>¨ </a:t>
            </a:r>
            <a:r>
              <a:rPr lang="en-US" sz="3600" b="1" dirty="0" err="1" smtClean="0">
                <a:latin typeface="SutonnyMJ" pitchFamily="2" charset="0"/>
              </a:rPr>
              <a:t>Kxfv‡e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myôz</a:t>
            </a:r>
            <a:endParaRPr lang="en-US" sz="3600" b="1" dirty="0" smtClean="0">
              <a:latin typeface="SutonnyMJ" pitchFamily="2" charset="0"/>
            </a:endParaRPr>
          </a:p>
          <a:p>
            <a:r>
              <a:rPr lang="en-US" sz="3600" b="1" dirty="0" smtClean="0">
                <a:latin typeface="SutonnyMJ" pitchFamily="2" charset="0"/>
              </a:rPr>
              <a:t>    †</a:t>
            </a:r>
            <a:r>
              <a:rPr lang="en-US" sz="3600" b="1" dirty="0" err="1" smtClean="0">
                <a:latin typeface="SutonnyMJ" pitchFamily="2" charset="0"/>
              </a:rPr>
              <a:t>fvM</a:t>
            </a:r>
            <a:r>
              <a:rPr lang="en-US" sz="3600" b="1" dirty="0" smtClean="0">
                <a:latin typeface="SutonnyMJ" pitchFamily="2" charset="0"/>
              </a:rPr>
              <a:t>-</a:t>
            </a:r>
            <a:r>
              <a:rPr lang="en-US" sz="3600" b="1" dirty="0" err="1" smtClean="0">
                <a:latin typeface="SutonnyMJ" pitchFamily="2" charset="0"/>
              </a:rPr>
              <a:t>AvPiY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M‡o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Zzj‡e</a:t>
            </a:r>
            <a:r>
              <a:rPr lang="en-US" sz="3600" b="1" dirty="0" smtClean="0">
                <a:latin typeface="SutonnyMJ" pitchFamily="2" charset="0"/>
              </a:rPr>
              <a:t> ? </a:t>
            </a:r>
            <a:r>
              <a:rPr lang="en-US" sz="3600" b="1" dirty="0" err="1" smtClean="0">
                <a:latin typeface="SutonnyMJ" pitchFamily="2" charset="0"/>
              </a:rPr>
              <a:t>e¨vL¨v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Ki</a:t>
            </a:r>
            <a:r>
              <a:rPr lang="en-US" sz="3600" b="1" dirty="0" smtClean="0">
                <a:latin typeface="SutonnyMJ" pitchFamily="2" charset="0"/>
              </a:rPr>
              <a:t>|</a:t>
            </a:r>
            <a:endParaRPr lang="en-US" sz="3600" b="1" dirty="0">
              <a:latin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5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Lotus Computer\Desktop\Untitled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4540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214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Office Theme</vt:lpstr>
      <vt:lpstr>Concourse</vt:lpstr>
      <vt:lpstr>Metro</vt:lpstr>
      <vt:lpstr>Aspect</vt:lpstr>
      <vt:lpstr>li</vt:lpstr>
      <vt:lpstr>গৃহ ব্যবস্থাপক</vt:lpstr>
      <vt:lpstr>গৃহ ব্যবস্থাপকের গুনাবলি</vt:lpstr>
      <vt:lpstr>গৃহ ব্যবস্থাপকের দায়িত্ব ও কর্তব্য </vt:lpstr>
      <vt:lpstr>মূল্যায়ন</vt:lpstr>
      <vt:lpstr>বাড়ির কাজ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খাদ্য প্রস্তুত</dc:title>
  <dc:creator>User</dc:creator>
  <cp:lastModifiedBy>USER</cp:lastModifiedBy>
  <cp:revision>15</cp:revision>
  <dcterms:created xsi:type="dcterms:W3CDTF">2016-12-15T14:46:38Z</dcterms:created>
  <dcterms:modified xsi:type="dcterms:W3CDTF">2016-12-27T05:55:27Z</dcterms:modified>
</cp:coreProperties>
</file>